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36D01-8C77-4AAE-AABF-CEEF734EC190}" type="datetimeFigureOut">
              <a:rPr lang="en-US" smtClean="0"/>
              <a:pPr/>
              <a:t>6/1/18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F4C9-C4A7-4D33-AC38-61604AC7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9050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679918"/>
            <a:ext cx="784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3275" algn="ctr" rtl="1">
              <a:lnSpc>
                <a:spcPct val="200000"/>
              </a:lnSpc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کارواں کے دل سے احساس زیاں جاتا رہا</a:t>
            </a:r>
          </a:p>
          <a:p>
            <a:pPr indent="803275" algn="r" rtl="1">
              <a:lnSpc>
                <a:spcPct val="200000"/>
              </a:lnSpc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مباحثہ : مخالف / موافقت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 HOSUE DEBATES</a:t>
            </a:r>
            <a:r>
              <a:rPr lang="ur-P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Seniors</a:t>
            </a:r>
          </a:p>
          <a:p>
            <a:pPr algn="ctr"/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Date: 3 July 2018 – Tuesday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524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دلائل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76400"/>
            <a:ext cx="7848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3275" algn="r" rtl="1">
              <a:lnSpc>
                <a:spcPct val="200000"/>
              </a:lnSpc>
            </a:pPr>
            <a:endParaRPr lang="ur-PK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buFont typeface="Wingdings" pitchFamily="2" charset="2"/>
              <a:buChar char="§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143000"/>
          <a:ext cx="8686800" cy="4153363"/>
        </p:xfrm>
        <a:graphic>
          <a:graphicData uri="http://schemas.openxmlformats.org/drawingml/2006/table">
            <a:tbl>
              <a:tblPr/>
              <a:tblGrid>
                <a:gridCol w="265923"/>
                <a:gridCol w="3998163"/>
                <a:gridCol w="4422714"/>
              </a:tblGrid>
              <a:tr h="19278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900" b="1" dirty="0" smtClean="0">
                          <a:latin typeface="+mn-lt"/>
                          <a:ea typeface="Times New Roman"/>
                          <a:cs typeface="Jameel Noori Nastaleeq"/>
                        </a:rPr>
                        <a:t>موافقت </a:t>
                      </a:r>
                      <a:endParaRPr lang="ur-PK" sz="600" dirty="0">
                        <a:latin typeface="Calibri"/>
                        <a:ea typeface="Times New Roman"/>
                        <a:cs typeface="Jameel Noori Nastaleeq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8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مملکت کا تحفہ قدرت خداوندی کا کرشمہ تھا لیکن اس کے بعد</a:t>
                      </a:r>
                      <a:b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</a:b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آزادی کی قدر ہم نہ کر سکے۔ 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غربت و مفلسی جرم نہیں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76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روایات سے عاری تہذیبی بے راہ روی کا شکار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کم ترقی یافتہ ہونا جرم نہیں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76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انفرادی زندگی سے  لے کر معاشرتی اقدار تک اور قومی نظریہ</a:t>
                      </a:r>
                      <a:b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</a:b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سے لے کر بین الاقوامی روابط تک ہم سب نے یہ جان لیا ہے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کہ ہماری پہچان اور ہمارا نام ہمارے لیے ناکامی اور شکست کا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باعث ہے۔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قومیں تغیر کا شکار رہتی ہیں۔ صدیوں کے بعد ترقی پذیر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71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تعلیم، ایجادات اور ترقی کے لیے دوسروں کے مرہون منت ہیں ،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ہم اپنا مقام پہچانتے ہی نہیں۔ </a:t>
                      </a:r>
                      <a:b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</a:b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اصل جرم یہ ہے کہ اس کا احساس جاتا رہے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36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600" dirty="0">
                          <a:latin typeface="Calibri"/>
                          <a:ea typeface="Times New Roman"/>
                          <a:cs typeface="Jameel Noori Nastaleeq"/>
                        </a:rPr>
                        <a:t>۔</a:t>
                      </a:r>
                      <a:endParaRPr lang="en-US" sz="5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ناکامی ، مشقت جہد زندگی اور تگ و دو کی نشاندہی کرتی ہے۔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 لیکن کم تر ہو نے کو اگر قدرت کا کام گردانا جائے تو جرم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 بن جاتا ہے۔ 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71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2000" dirty="0"/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400" b="1" dirty="0">
                          <a:latin typeface="Calibri"/>
                          <a:ea typeface="Times New Roman"/>
                          <a:cs typeface="Jameel Noori Nastaleeq"/>
                        </a:rPr>
                        <a:t>اقدار و روایات سے عاری یہ قوم دوسروں کے رحم کرم پر ہے۔ </a:t>
                      </a:r>
                      <a:endParaRPr lang="en-US" sz="1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85800" y="685800"/>
            <a:ext cx="7467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r-PK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Jameel Noori Nastaleeq"/>
                <a:ea typeface="Times New Roman" pitchFamily="18" charset="0"/>
                <a:cs typeface="Arial" pitchFamily="34" charset="0"/>
              </a:rPr>
              <a:t>کارواں کے دل سے احساس زیاں جاتا رہا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524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دلائل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676400"/>
            <a:ext cx="7848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3275" algn="r" rtl="1">
              <a:lnSpc>
                <a:spcPct val="200000"/>
              </a:lnSpc>
            </a:pPr>
            <a:endParaRPr lang="ur-PK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buFont typeface="Wingdings" pitchFamily="2" charset="2"/>
              <a:buChar char="§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1143000"/>
          <a:ext cx="8458201" cy="3853436"/>
        </p:xfrm>
        <a:graphic>
          <a:graphicData uri="http://schemas.openxmlformats.org/drawingml/2006/table">
            <a:tbl>
              <a:tblPr/>
              <a:tblGrid>
                <a:gridCol w="4038601"/>
                <a:gridCol w="381000"/>
                <a:gridCol w="228600"/>
                <a:gridCol w="3810000"/>
              </a:tblGrid>
              <a:tr h="19278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ur-PK" sz="1600" b="1">
                        <a:latin typeface="Calibri"/>
                        <a:ea typeface="Times New Roman"/>
                        <a:cs typeface="Jameel Noori Nastaleeq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 smtClean="0">
                          <a:latin typeface="+mn-lt"/>
                          <a:ea typeface="Times New Roman"/>
                          <a:cs typeface="Jameel Noori Nastaleeq"/>
                        </a:rPr>
                        <a:t>مخالفت</a:t>
                      </a:r>
                      <a:endParaRPr lang="ur-PK" sz="1600" dirty="0">
                        <a:latin typeface="Calibri"/>
                        <a:ea typeface="Times New Roman"/>
                        <a:cs typeface="Jameel Noori Nastaleeq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8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فکرِ سود و زیاں ضرور ہے لیکن حقیقت پسندی کا تقاضہ یہ</a:t>
                      </a:r>
                      <a:b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</a:b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ہے کہ ترقی کی دوڑ میں ترجیحات کا تعین کیا جائے  اور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پھر مناسب وقت پر مناسب اقدام اٹھائے جائیں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>
                          <a:latin typeface="Calibri"/>
                          <a:ea typeface="Times New Roman"/>
                          <a:cs typeface="Jameel Noori Nastaleeq"/>
                        </a:rPr>
                        <a:t>۔</a:t>
                      </a:r>
                      <a:endParaRPr lang="en-US" sz="16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انسان ترقی ذہنی تقویت سے کرتا ہے اگرچہ  وسائل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محدود ہوں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76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آج کی ترقی یافتہ قومیں بھی معاشرتی اقدار سے عاری ہیں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ہمیں اپنی روایات اور اقدار کے بھروسے پر ہی ترقی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کرنا ہو گی۔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>
                          <a:latin typeface="Calibri"/>
                          <a:ea typeface="Times New Roman"/>
                          <a:cs typeface="Jameel Noori Nastaleeq"/>
                        </a:rPr>
                        <a:t>۔</a:t>
                      </a:r>
                      <a:endParaRPr lang="en-US" sz="16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زندگی کی دوڑ میں وہی کامیات  ہوتا ہے جس کو احساس ہو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اور اس نے کچھ کرنے کی ٹھان رکھی ہو۔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76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وقت ہے کہ اپنے اندر کا فخر اجاگر کریں اپنی توانائیوں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اور قوت کو بروے کار لائیں اور کمزوریوں کا تدارک 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کیا جائے۔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>
                          <a:latin typeface="Calibri"/>
                          <a:ea typeface="Times New Roman"/>
                          <a:cs typeface="Jameel Noori Nastaleeq"/>
                        </a:rPr>
                        <a:t>۔</a:t>
                      </a:r>
                      <a:endParaRPr lang="en-US" sz="16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میرے مخالف پہلے ہی شکست خوردہ نظر آتے ہیں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 انہوں نے زندگی کا  تجربات سے کیا سیکھا ہے 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971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>
                          <a:latin typeface="Calibri"/>
                          <a:ea typeface="Times New Roman"/>
                          <a:cs typeface="Jameel Noori Nastaleeq"/>
                        </a:rPr>
                        <a:t>۔</a:t>
                      </a:r>
                      <a:endParaRPr lang="en-US" sz="16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Jameel Noori Nastaleeq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بات یہ نہیں کہ ہمیں احساسِ زیاں نہیں ۔ حقیقت یہ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ہے کہ درپیش مسائل اس قدر گھمبیر ہیں کہ ان سے</a:t>
                      </a:r>
                      <a:b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</a:br>
                      <a:r>
                        <a:rPr lang="ur-PK" sz="1600" b="1" dirty="0">
                          <a:latin typeface="Calibri"/>
                          <a:ea typeface="Times New Roman"/>
                          <a:cs typeface="Jameel Noori Nastaleeq"/>
                        </a:rPr>
                        <a:t>نمٹیں تو ترقی کر سکیں</a:t>
                      </a:r>
                      <a:endParaRPr lang="en-US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23081" marR="230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85800" y="685800"/>
            <a:ext cx="7467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r-PK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Jameel Noori Nastaleeq"/>
                <a:ea typeface="Times New Roman" pitchFamily="18" charset="0"/>
                <a:cs typeface="Arial" pitchFamily="34" charset="0"/>
              </a:rPr>
              <a:t>کارواں کے دل سے احساس زیاں جاتا رہا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18288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5908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3275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عمل سے زندگی بنتی ہے جنت بھی جہنم بھی </a:t>
            </a:r>
          </a:p>
          <a:p>
            <a:pPr indent="803275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مہذب معاشرے کی اقدار</a:t>
            </a:r>
          </a:p>
          <a:p>
            <a:pPr indent="803275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جدید دور کے تقاضے اور ہم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Essay writing – Urdu (350 – 500) </a:t>
            </a:r>
          </a:p>
          <a:p>
            <a:pPr algn="ctr"/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Date: 12 July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of Marks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8288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 Matter		-	20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Creativity 			-	15	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Vocabulary			-	15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			-	10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Style				-	15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of Ideas	-	15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			-	10</a:t>
            </a:r>
          </a:p>
          <a:p>
            <a:pPr indent="803275" algn="l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				-	100	</a:t>
            </a:r>
            <a:endParaRPr lang="ur-PK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9050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5908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3275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خدمت میں عظمت ہے</a:t>
            </a:r>
          </a:p>
          <a:p>
            <a:pPr indent="803275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اپنی روایات سے پیار کرو</a:t>
            </a:r>
          </a:p>
          <a:p>
            <a:pPr indent="803275" algn="r" rtl="1">
              <a:lnSpc>
                <a:spcPct val="200000"/>
              </a:lnSpc>
              <a:buFont typeface="Wingdings" pitchFamily="2" charset="2"/>
              <a:buChar char="§"/>
            </a:pPr>
            <a:r>
              <a:rPr lang="ur-P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زمیں کی پکار (آلودگی کے حوالے سے)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228600"/>
            <a:ext cx="7239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 writing – Urdu (350 – 500) 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Date:10 July 2018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09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of Marks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16764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				-	20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Diction / Vocabulary	-	10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			-	10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Characterization		-	15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Style				-	15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of Story 	-	15</a:t>
            </a: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				-	15</a:t>
            </a:r>
          </a:p>
          <a:p>
            <a:pPr indent="803275" algn="l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803275"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				-	100	</a:t>
            </a:r>
            <a:endParaRPr lang="ur-PK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388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GLOBAL COMPUTER ATD</dc:creator>
  <cp:lastModifiedBy>naveed ahmad anjum</cp:lastModifiedBy>
  <cp:revision>10</cp:revision>
  <dcterms:created xsi:type="dcterms:W3CDTF">2018-06-01T15:52:06Z</dcterms:created>
  <dcterms:modified xsi:type="dcterms:W3CDTF">2018-06-01T05:40:54Z</dcterms:modified>
</cp:coreProperties>
</file>